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82" r:id="rId2"/>
    <p:sldId id="283" r:id="rId3"/>
    <p:sldId id="314" r:id="rId4"/>
    <p:sldId id="315" r:id="rId5"/>
    <p:sldId id="316" r:id="rId6"/>
    <p:sldId id="287" r:id="rId7"/>
    <p:sldId id="31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09"/>
  </p:normalViewPr>
  <p:slideViewPr>
    <p:cSldViewPr snapToGrid="0" snapToObjects="1">
      <p:cViewPr varScale="1">
        <p:scale>
          <a:sx n="92" d="100"/>
          <a:sy n="92" d="100"/>
        </p:scale>
        <p:origin x="166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8/5/22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45687" y="-13534"/>
            <a:ext cx="7886700" cy="4225444"/>
          </a:xfrm>
        </p:spPr>
        <p:txBody>
          <a:bodyPr>
            <a:normAutofit/>
          </a:bodyPr>
          <a:lstStyle/>
          <a:p>
            <a:r>
              <a:rPr lang="es-ES_tradnl" sz="8000" b="1" dirty="0" smtClean="0">
                <a:solidFill>
                  <a:srgbClr val="000000"/>
                </a:solidFill>
              </a:rPr>
              <a:t>El programa</a:t>
            </a:r>
            <a:r>
              <a:rPr lang="es-ES_tradnl" sz="8000" b="1" dirty="0" smtClean="0"/>
              <a:t> </a:t>
            </a:r>
            <a:br>
              <a:rPr lang="es-ES_tradnl" sz="8000" b="1" dirty="0" smtClean="0"/>
            </a:br>
            <a:r>
              <a:rPr lang="es-ES_tradnl" sz="8000" b="1" dirty="0" smtClean="0">
                <a:solidFill>
                  <a:srgbClr val="FF0080"/>
                </a:solidFill>
              </a:rPr>
              <a:t>de lula</a:t>
            </a:r>
            <a:endParaRPr lang="es-ES_tradnl" sz="8000" b="1" dirty="0">
              <a:solidFill>
                <a:srgbClr val="FF008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781" y="248082"/>
            <a:ext cx="1502176" cy="1851106"/>
          </a:xfrm>
          <a:prstGeom prst="rect">
            <a:avLst/>
          </a:prstGeom>
        </p:spPr>
      </p:pic>
      <p:grpSp>
        <p:nvGrpSpPr>
          <p:cNvPr id="7" name="Grupo 11"/>
          <p:cNvGrpSpPr/>
          <p:nvPr/>
        </p:nvGrpSpPr>
        <p:grpSpPr>
          <a:xfrm>
            <a:off x="3671669" y="3453618"/>
            <a:ext cx="4619068" cy="3404382"/>
            <a:chOff x="189756" y="327720"/>
            <a:chExt cx="7920879" cy="6342332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756" y="2341372"/>
              <a:ext cx="6493020" cy="4328680"/>
            </a:xfrm>
            <a:prstGeom prst="rect">
              <a:avLst/>
            </a:prstGeom>
          </p:spPr>
        </p:pic>
        <p:sp>
          <p:nvSpPr>
            <p:cNvPr id="9" name="Nube 8"/>
            <p:cNvSpPr/>
            <p:nvPr/>
          </p:nvSpPr>
          <p:spPr>
            <a:xfrm>
              <a:off x="4358158" y="327720"/>
              <a:ext cx="3752477" cy="2309192"/>
            </a:xfrm>
            <a:prstGeom prst="cloud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 sz="1350"/>
            </a:p>
          </p:txBody>
        </p:sp>
        <p:sp>
          <p:nvSpPr>
            <p:cNvPr id="13" name="Arco 12"/>
            <p:cNvSpPr/>
            <p:nvPr/>
          </p:nvSpPr>
          <p:spPr>
            <a:xfrm rot="5941637">
              <a:off x="3745868" y="1839888"/>
              <a:ext cx="1296144" cy="1296144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sz="1350"/>
            </a:p>
          </p:txBody>
        </p:sp>
      </p:grpSp>
      <p:sp>
        <p:nvSpPr>
          <p:cNvPr id="14" name="Título 1"/>
          <p:cNvSpPr txBox="1">
            <a:spLocks/>
          </p:cNvSpPr>
          <p:nvPr/>
        </p:nvSpPr>
        <p:spPr>
          <a:xfrm>
            <a:off x="6551168" y="3453618"/>
            <a:ext cx="1456453" cy="11287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8000" b="1" dirty="0" smtClean="0">
                <a:solidFill>
                  <a:srgbClr val="FF0080"/>
                </a:solidFill>
              </a:rPr>
              <a:t>¿</a:t>
            </a:r>
            <a:r>
              <a:rPr lang="es-ES_tradnl" sz="8000" b="1" dirty="0" smtClean="0">
                <a:solidFill>
                  <a:schemeClr val="tx1"/>
                </a:solidFill>
              </a:rPr>
              <a:t>?</a:t>
            </a:r>
            <a:endParaRPr lang="es-ES_tradnl" sz="8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5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6143" y="2043516"/>
            <a:ext cx="7231714" cy="3312789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Mujeres y hombres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27 a 40 años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Sociables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Independientes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Interesados en crecimiento personal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Que </a:t>
            </a: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trabaja (lucha)</a:t>
            </a: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por sus </a:t>
            </a: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metas </a:t>
            </a: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34154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Público </a:t>
            </a:r>
            <a:r>
              <a:rPr lang="es-ES_tradnl" sz="5400" b="1" dirty="0" smtClean="0">
                <a:solidFill>
                  <a:srgbClr val="FF0080"/>
                </a:solidFill>
              </a:rPr>
              <a:t>Objetivo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4526097"/>
          </a:xfrm>
        </p:spPr>
        <p:txBody>
          <a:bodyPr>
            <a:normAutofit fontScale="77500" lnSpcReduction="20000"/>
          </a:bodyPr>
          <a:lstStyle/>
          <a:p>
            <a:pPr algn="just">
              <a:buClr>
                <a:srgbClr val="FF0080"/>
              </a:buClr>
            </a:pPr>
            <a:r>
              <a:rPr lang="es-ES" sz="3400" b="0" dirty="0" smtClean="0">
                <a:latin typeface="Century Gothic" charset="0"/>
                <a:ea typeface="Century Gothic" charset="0"/>
                <a:cs typeface="Century Gothic" charset="0"/>
              </a:rPr>
              <a:t>Está comprobado que la música </a:t>
            </a:r>
            <a:r>
              <a:rPr lang="es-ES" sz="3400" b="0" dirty="0">
                <a:latin typeface="Century Gothic" charset="0"/>
                <a:ea typeface="Century Gothic" charset="0"/>
                <a:cs typeface="Century Gothic" charset="0"/>
              </a:rPr>
              <a:t>nos transporta a momentos que crearon impacto en nuestras vida y recordamos todo lo que sentíamos en esa época.  Pero…. ¿Te has </a:t>
            </a:r>
            <a:r>
              <a:rPr lang="es-ES" sz="3400" b="0" dirty="0" smtClean="0">
                <a:latin typeface="Century Gothic" charset="0"/>
                <a:ea typeface="Century Gothic" charset="0"/>
                <a:cs typeface="Century Gothic" charset="0"/>
              </a:rPr>
              <a:t>preguntado</a:t>
            </a:r>
            <a:r>
              <a:rPr lang="es-ES" sz="3400" b="0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s-ES" sz="3400" b="0" dirty="0" smtClean="0">
                <a:latin typeface="Century Gothic" charset="0"/>
                <a:ea typeface="Century Gothic" charset="0"/>
                <a:cs typeface="Century Gothic" charset="0"/>
              </a:rPr>
              <a:t>sí la música que actualmente escuchas está dejando los mensajes apropiados a tu inconsciente?</a:t>
            </a:r>
          </a:p>
          <a:p>
            <a:pPr algn="just">
              <a:buClr>
                <a:srgbClr val="FF0080"/>
              </a:buClr>
            </a:pPr>
            <a:endParaRPr lang="es-ES" sz="3400" b="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algn="just">
              <a:buClr>
                <a:srgbClr val="FF0080"/>
              </a:buClr>
            </a:pPr>
            <a:r>
              <a:rPr lang="es-ES" sz="3400" b="0" dirty="0" smtClean="0">
                <a:latin typeface="Century Gothic" charset="0"/>
                <a:ea typeface="Century Gothic" charset="0"/>
                <a:cs typeface="Century Gothic" charset="0"/>
              </a:rPr>
              <a:t>Por esta razón juntos vamos </a:t>
            </a:r>
            <a:r>
              <a:rPr lang="es-ES" sz="3400" b="0" dirty="0">
                <a:latin typeface="Century Gothic" charset="0"/>
                <a:ea typeface="Century Gothic" charset="0"/>
                <a:cs typeface="Century Gothic" charset="0"/>
              </a:rPr>
              <a:t>analizar las letras de las canciones más </a:t>
            </a:r>
            <a:r>
              <a:rPr lang="es-ES" sz="3400" b="0" dirty="0" smtClean="0">
                <a:latin typeface="Century Gothic" charset="0"/>
                <a:ea typeface="Century Gothic" charset="0"/>
                <a:cs typeface="Century Gothic" charset="0"/>
              </a:rPr>
              <a:t>populares para ayudarte a superar los momentos que estés viviendo</a:t>
            </a:r>
            <a:r>
              <a:rPr lang="is-IS" sz="3400" b="0" dirty="0" smtClean="0">
                <a:latin typeface="Century Gothic" charset="0"/>
                <a:ea typeface="Century Gothic" charset="0"/>
                <a:cs typeface="Century Gothic" charset="0"/>
              </a:rPr>
              <a:t>…</a:t>
            </a:r>
            <a:endParaRPr lang="es-ES_tradnl" sz="34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/>
              <a:cs typeface="Century Gothic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116466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De que voy </a:t>
            </a:r>
            <a:r>
              <a:rPr lang="es-ES_tradnl" sz="5400" b="1" dirty="0" smtClean="0">
                <a:solidFill>
                  <a:srgbClr val="FF0080"/>
                </a:solidFill>
              </a:rPr>
              <a:t>hablar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4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6143" y="2131346"/>
            <a:ext cx="7231714" cy="3312789"/>
          </a:xfrm>
        </p:spPr>
        <p:txBody>
          <a:bodyPr>
            <a:norm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Música positiva y negativa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Empoderamiento 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Aceptación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454091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>
                <a:solidFill>
                  <a:schemeClr val="tx1"/>
                </a:solidFill>
              </a:rPr>
              <a:t>3</a:t>
            </a:r>
            <a:r>
              <a:rPr lang="es-ES_tradnl" sz="5400" b="1" dirty="0" smtClean="0">
                <a:solidFill>
                  <a:schemeClr val="tx1"/>
                </a:solidFill>
              </a:rPr>
              <a:t> </a:t>
            </a:r>
            <a:r>
              <a:rPr lang="es-ES_tradnl" sz="5400" b="1" dirty="0" smtClean="0">
                <a:solidFill>
                  <a:srgbClr val="FF0080"/>
                </a:solidFill>
              </a:rPr>
              <a:t>temas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73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6143" y="2127922"/>
            <a:ext cx="7231714" cy="3312789"/>
          </a:xfrm>
        </p:spPr>
        <p:txBody>
          <a:bodyPr>
            <a:norm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Hacer conciencia de la información que le llevo a mi inconsciente.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Empoderar a las personas por medio de las letras.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es-ES" sz="2800" b="0" dirty="0">
                <a:latin typeface="Century Gothic" charset="0"/>
                <a:ea typeface="Century Gothic" charset="0"/>
                <a:cs typeface="Century Gothic" charset="0"/>
              </a:rPr>
              <a:t>Contagiar al </a:t>
            </a: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público de escoger buena música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Para que </a:t>
            </a:r>
            <a:r>
              <a:rPr lang="es-ES_tradnl" sz="5400" b="1" dirty="0" smtClean="0">
                <a:solidFill>
                  <a:srgbClr val="FF0080"/>
                </a:solidFill>
              </a:rPr>
              <a:t>hablar</a:t>
            </a:r>
            <a:r>
              <a:rPr lang="es-ES" sz="5400" b="1" dirty="0" smtClean="0">
                <a:solidFill>
                  <a:srgbClr val="FF0080"/>
                </a:solidFill>
              </a:rPr>
              <a:t>é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6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9490" y="406823"/>
            <a:ext cx="8834510" cy="5853300"/>
          </a:xfrm>
        </p:spPr>
        <p:txBody>
          <a:bodyPr/>
          <a:lstStyle/>
          <a:p>
            <a:r>
              <a:rPr lang="es-GT" sz="7200" dirty="0" smtClean="0"/>
              <a:t>¿qu</a:t>
            </a:r>
            <a:r>
              <a:rPr lang="es-ES" sz="7200" dirty="0" smtClean="0"/>
              <a:t>é chingados</a:t>
            </a:r>
            <a:br>
              <a:rPr lang="es-ES" sz="7200" dirty="0" smtClean="0"/>
            </a:br>
            <a:r>
              <a:rPr lang="es-GT" sz="7200" dirty="0" smtClean="0"/>
              <a:t>estoy </a:t>
            </a:r>
            <a:r>
              <a:rPr lang="es-GT" sz="7200" dirty="0" smtClean="0">
                <a:solidFill>
                  <a:srgbClr val="FF0080"/>
                </a:solidFill>
              </a:rPr>
              <a:t>escuchando?</a:t>
            </a:r>
            <a:endParaRPr lang="es-GT" sz="7200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9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9490" y="406823"/>
            <a:ext cx="8834510" cy="5853300"/>
          </a:xfrm>
        </p:spPr>
        <p:txBody>
          <a:bodyPr/>
          <a:lstStyle/>
          <a:p>
            <a:r>
              <a:rPr lang="es-GT" sz="7200" dirty="0" smtClean="0"/>
              <a:t>¿qu</a:t>
            </a:r>
            <a:r>
              <a:rPr lang="es-ES" sz="7200" dirty="0" smtClean="0"/>
              <a:t>é </a:t>
            </a:r>
            <a:br>
              <a:rPr lang="es-ES" sz="7200" dirty="0" smtClean="0"/>
            </a:br>
            <a:r>
              <a:rPr lang="es-ES" sz="7200" dirty="0" smtClean="0"/>
              <a:t>rayos</a:t>
            </a:r>
            <a:r>
              <a:rPr lang="es-ES" sz="7200" dirty="0"/>
              <a:t> </a:t>
            </a:r>
            <a:r>
              <a:rPr lang="es-GT" sz="7200" dirty="0" smtClean="0"/>
              <a:t>estoy </a:t>
            </a:r>
            <a:r>
              <a:rPr lang="es-GT" sz="7200" dirty="0" smtClean="0">
                <a:solidFill>
                  <a:srgbClr val="FF0080"/>
                </a:solidFill>
              </a:rPr>
              <a:t>escuchando?</a:t>
            </a:r>
            <a:endParaRPr lang="es-GT" sz="7200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5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Custom 9">
      <a:dk1>
        <a:sysClr val="windowText" lastClr="000000"/>
      </a:dk1>
      <a:lt1>
        <a:sysClr val="window" lastClr="FFFFFF"/>
      </a:lt1>
      <a:dk2>
        <a:srgbClr val="FF0080"/>
      </a:dk2>
      <a:lt2>
        <a:srgbClr val="62BCE9"/>
      </a:lt2>
      <a:accent1>
        <a:srgbClr val="E373C8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25296</TotalTime>
  <Words>147</Words>
  <Application>Microsoft Macintosh PowerPoint</Application>
  <PresentationFormat>Presentación en pantalla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 Black</vt:lpstr>
      <vt:lpstr>Century Gothic</vt:lpstr>
      <vt:lpstr>Arial</vt:lpstr>
      <vt:lpstr>Essential</vt:lpstr>
      <vt:lpstr>El programa  de lula</vt:lpstr>
      <vt:lpstr>Público Objetivo</vt:lpstr>
      <vt:lpstr>De que voy hablar</vt:lpstr>
      <vt:lpstr>3 temas</vt:lpstr>
      <vt:lpstr>Para que hablaré</vt:lpstr>
      <vt:lpstr>¿qué chingados estoy escuchando?</vt:lpstr>
      <vt:lpstr>¿qué  rayos estoy escuchando?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 que el cáncer me enseñó</dc:title>
  <dc:creator>Lula Camas</dc:creator>
  <cp:lastModifiedBy>Usuario de Microsoft Office</cp:lastModifiedBy>
  <cp:revision>77</cp:revision>
  <dcterms:created xsi:type="dcterms:W3CDTF">2020-10-08T03:43:11Z</dcterms:created>
  <dcterms:modified xsi:type="dcterms:W3CDTF">2022-08-05T15:35:03Z</dcterms:modified>
</cp:coreProperties>
</file>